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9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8AEAE-5B5A-496D-847D-0967BA364565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590C0-461F-49E0-8C41-3DE00759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01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90C0-461F-49E0-8C41-3DE00759FB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68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12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01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22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131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05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120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3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29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09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73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6E6B6-B958-4151-AD99-E97214ED155B}" type="datetimeFigureOut">
              <a:rPr lang="ru-RU" smtClean="0"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08110-B410-4C19-8A64-D424B228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28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525385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53857"/>
            <a:ext cx="12192000" cy="121661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9375"/>
            <a:ext cx="5505450" cy="4286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5450" y="6438900"/>
            <a:ext cx="22860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465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</Words>
  <Application>Microsoft Office PowerPoint</Application>
  <PresentationFormat>Широкоэкранный</PresentationFormat>
  <Paragraphs>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Лапицкая Виктория Валерьевна</dc:creator>
  <cp:lastModifiedBy>Голев Степан Вячеславович</cp:lastModifiedBy>
  <cp:revision>1</cp:revision>
  <dcterms:created xsi:type="dcterms:W3CDTF">2018-11-13T01:12:21Z</dcterms:created>
  <dcterms:modified xsi:type="dcterms:W3CDTF">2018-11-25T23:17:25Z</dcterms:modified>
</cp:coreProperties>
</file>