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8AEAE-5B5A-496D-847D-0967BA36456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90C0-461F-49E0-8C41-3DE00759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1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90C0-461F-49E0-8C41-3DE00759F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8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2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1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5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9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3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E6B6-B958-4151-AD99-E97214ED155B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2538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53857"/>
            <a:ext cx="12192000" cy="1216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9375"/>
            <a:ext cx="5505450" cy="4286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450" y="6438900"/>
            <a:ext cx="2286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6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Широкоэкранный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Лапицкая Виктория Валерьевна</dc:creator>
  <cp:lastModifiedBy>Голев Степан Вячеславович</cp:lastModifiedBy>
  <cp:revision>1</cp:revision>
  <dcterms:created xsi:type="dcterms:W3CDTF">2018-11-13T01:12:21Z</dcterms:created>
  <dcterms:modified xsi:type="dcterms:W3CDTF">2018-11-25T23:17:25Z</dcterms:modified>
</cp:coreProperties>
</file>