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0070912"/>
        <c:axId val="6760704"/>
        <c:axId val="0"/>
      </c:bar3DChart>
      <c:catAx>
        <c:axId val="80070912"/>
        <c:scaling>
          <c:orientation val="minMax"/>
        </c:scaling>
        <c:delete val="1"/>
        <c:axPos val="b"/>
        <c:majorTickMark val="out"/>
        <c:minorTickMark val="none"/>
        <c:tickLblPos val="nextTo"/>
        <c:crossAx val="6760704"/>
        <c:crossesAt val="0"/>
        <c:auto val="1"/>
        <c:lblAlgn val="ctr"/>
        <c:lblOffset val="100"/>
        <c:noMultiLvlLbl val="0"/>
      </c:catAx>
      <c:valAx>
        <c:axId val="6760704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007091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405504"/>
        <c:axId val="6411392"/>
        <c:axId val="0"/>
      </c:bar3DChart>
      <c:catAx>
        <c:axId val="6405504"/>
        <c:scaling>
          <c:orientation val="minMax"/>
        </c:scaling>
        <c:delete val="1"/>
        <c:axPos val="b"/>
        <c:majorTickMark val="out"/>
        <c:minorTickMark val="none"/>
        <c:tickLblPos val="nextTo"/>
        <c:crossAx val="6411392"/>
        <c:crosses val="autoZero"/>
        <c:auto val="1"/>
        <c:lblAlgn val="ctr"/>
        <c:lblOffset val="100"/>
        <c:noMultiLvlLbl val="0"/>
      </c:catAx>
      <c:valAx>
        <c:axId val="6411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405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484736"/>
        <c:axId val="6486272"/>
        <c:axId val="0"/>
      </c:bar3DChart>
      <c:catAx>
        <c:axId val="6484736"/>
        <c:scaling>
          <c:orientation val="minMax"/>
        </c:scaling>
        <c:delete val="1"/>
        <c:axPos val="b"/>
        <c:majorTickMark val="out"/>
        <c:minorTickMark val="none"/>
        <c:tickLblPos val="nextTo"/>
        <c:crossAx val="6486272"/>
        <c:crosses val="autoZero"/>
        <c:auto val="1"/>
        <c:lblAlgn val="ctr"/>
        <c:lblOffset val="100"/>
        <c:noMultiLvlLbl val="0"/>
      </c:catAx>
      <c:valAx>
        <c:axId val="648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484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Усть-Большерецкий МР</c:v>
                </c:pt>
                <c:pt idx="3">
                  <c:v>с. Ковран</c:v>
                </c:pt>
                <c:pt idx="4">
                  <c:v>Усть-Камчатский МР</c:v>
                </c:pt>
                <c:pt idx="5">
                  <c:v>с. Тигиль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84896"/>
        <c:axId val="33986432"/>
      </c:lineChart>
      <c:catAx>
        <c:axId val="33984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33986432"/>
        <c:crosses val="autoZero"/>
        <c:auto val="1"/>
        <c:lblAlgn val="ctr"/>
        <c:lblOffset val="100"/>
        <c:noMultiLvlLbl val="0"/>
      </c:catAx>
      <c:valAx>
        <c:axId val="33986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84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3"/>
                <c:pt idx="1">
                  <c:v>О переселении из ветхого и аварийного жилья</c:v>
                </c:pt>
                <c:pt idx="2">
                  <c:v>Вопросы ипотечного кредитования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15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в</a:t>
            </a: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01.04.201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29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.06.201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15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9 обращений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01.04.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29.06.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01.04.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31.06.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4563126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апреля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29 июня 2018года</a:t>
            </a: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4158959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апреля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  июня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7862015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апреля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29 июня 2018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0569227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апреля по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29 июня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309494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8985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106</Words>
  <Application>Microsoft Office PowerPoint</Application>
  <PresentationFormat>Экран (4:3)</PresentationFormat>
  <Paragraphs>24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во 2 квартале 2018года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01.04. по 29.06.2018 года  по сравнению с количеством обращений,  поступивших  с 01.04. по 31.06.2017 года </vt:lpstr>
      <vt:lpstr>Соотношение письменных и устных обращений поступивших  с  01 апреля по  29 июня 2018года</vt:lpstr>
      <vt:lpstr>Соотношение письменных и устных обращений поступивших  с 01 апреля по 30  июня  2017 года</vt:lpstr>
      <vt:lpstr>Количество обращений ,поступивших   с 01 апреля по 29 июня 2018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апреля по 29 июня 2018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89</cp:revision>
  <dcterms:created xsi:type="dcterms:W3CDTF">2011-04-11T00:21:11Z</dcterms:created>
  <dcterms:modified xsi:type="dcterms:W3CDTF">2018-06-28T02:46:58Z</dcterms:modified>
</cp:coreProperties>
</file>